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</p:embeddedFont>
    <p:embeddedFont>
      <p:font typeface="Open Sans Light" panose="020B0604020202020204" charset="0"/>
      <p:regular r:id="rId12"/>
    </p:embeddedFont>
    <p:embeddedFont>
      <p:font typeface="Open Sans Light Bold" panose="020B0604020202020204" charset="0"/>
      <p:regular r:id="rId13"/>
    </p:embeddedFont>
    <p:embeddedFont>
      <p:font typeface="Roboto" panose="020B0604020202020204" charset="0"/>
      <p:regular r:id="rId14"/>
    </p:embeddedFont>
    <p:embeddedFont>
      <p:font typeface="Robot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Jones" userId="40023a12-4b60-4b5b-b57f-4815ef4a0af7" providerId="ADAL" clId="{BFAB84A2-9729-429F-A8E4-55CC8D041BD4}"/>
    <pc:docChg chg="modSld">
      <pc:chgData name="Katherine Jones" userId="40023a12-4b60-4b5b-b57f-4815ef4a0af7" providerId="ADAL" clId="{BFAB84A2-9729-429F-A8E4-55CC8D041BD4}" dt="2021-05-03T12:47:24.281" v="0" actId="20577"/>
      <pc:docMkLst>
        <pc:docMk/>
      </pc:docMkLst>
      <pc:sldChg chg="modSp mod">
        <pc:chgData name="Katherine Jones" userId="40023a12-4b60-4b5b-b57f-4815ef4a0af7" providerId="ADAL" clId="{BFAB84A2-9729-429F-A8E4-55CC8D041BD4}" dt="2021-05-03T12:47:24.281" v="0" actId="20577"/>
        <pc:sldMkLst>
          <pc:docMk/>
          <pc:sldMk cId="0" sldId="261"/>
        </pc:sldMkLst>
        <pc:spChg chg="mod">
          <ac:chgData name="Katherine Jones" userId="40023a12-4b60-4b5b-b57f-4815ef4a0af7" providerId="ADAL" clId="{BFAB84A2-9729-429F-A8E4-55CC8D041BD4}" dt="2021-05-03T12:47:24.281" v="0" actId="20577"/>
          <ac:spMkLst>
            <pc:docMk/>
            <pc:sldMk cId="0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2938" y="967118"/>
            <a:ext cx="12352120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2976345">
            <a:off x="14612491" y="7196969"/>
            <a:ext cx="5442005" cy="399949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5452" r="18122"/>
          <a:stretch>
            <a:fillRect/>
          </a:stretch>
        </p:blipFill>
        <p:spPr>
          <a:xfrm>
            <a:off x="16217565" y="7904232"/>
            <a:ext cx="2070435" cy="207796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32938" y="8023582"/>
            <a:ext cx="14169411" cy="2519442"/>
            <a:chOff x="0" y="66675"/>
            <a:chExt cx="18892548" cy="3359256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18892548" cy="1692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en-US" sz="9000" spc="-89" dirty="0">
                  <a:solidFill>
                    <a:srgbClr val="FFFFFF"/>
                  </a:solidFill>
                  <a:latin typeface="Roboto Bold"/>
                </a:rPr>
                <a:t>Tell a STEM Story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501371"/>
              <a:ext cx="18892548" cy="924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34"/>
    </mc:Choice>
    <mc:Fallback xmlns="">
      <p:transition spd="slow" advTm="30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4113754"/>
            <a:ext cx="727288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Open Sans"/>
              </a:rPr>
              <a:t>Results &amp; Implications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85927" y="5375376"/>
            <a:ext cx="783038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Open Sans"/>
              </a:rPr>
              <a:t>Methods &amp; Details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17039" y="6807173"/>
            <a:ext cx="7830384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FFFFFF"/>
                </a:solidFill>
                <a:latin typeface="Open Sans"/>
              </a:rPr>
              <a:t>Background &amp; Context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607462" y="3477484"/>
            <a:ext cx="5073075" cy="4339266"/>
            <a:chOff x="0" y="0"/>
            <a:chExt cx="6764100" cy="5785689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10800000">
              <a:off x="0" y="0"/>
              <a:ext cx="6680934" cy="5785689"/>
              <a:chOff x="0" y="0"/>
              <a:chExt cx="6350000" cy="54991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222222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10800000">
              <a:off x="136886" y="46521"/>
              <a:ext cx="6627214" cy="5739167"/>
              <a:chOff x="0" y="0"/>
              <a:chExt cx="6350000" cy="54991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-10800000">
              <a:off x="1127286" y="1761895"/>
              <a:ext cx="4646413" cy="4023794"/>
              <a:chOff x="0" y="0"/>
              <a:chExt cx="6350000" cy="5499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10800000">
              <a:off x="2056226" y="3370818"/>
              <a:ext cx="2788534" cy="2414870"/>
              <a:chOff x="0" y="0"/>
              <a:chExt cx="6350000" cy="54991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3911631" y="1504633"/>
            <a:ext cx="1065523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Roboto"/>
              </a:rPr>
              <a:t>Communicating STEM to a General Audience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80538" y="4028664"/>
            <a:ext cx="2252365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Need to Know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25184" y="6712436"/>
            <a:ext cx="508203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Nice to Know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2258299" y="4774261"/>
            <a:ext cx="1051828" cy="170761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02"/>
    </mc:Choice>
    <mc:Fallback xmlns="">
      <p:transition spd="slow" advTm="29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72195" y="3010817"/>
            <a:ext cx="12989584" cy="28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17"/>
              </a:lnSpc>
            </a:pPr>
            <a:endParaRPr dirty="0"/>
          </a:p>
          <a:p>
            <a:pPr marL="696587" lvl="1" indent="-348293">
              <a:lnSpc>
                <a:spcPts val="4517"/>
              </a:lnSpc>
              <a:buFont typeface="Arial"/>
              <a:buChar char="•"/>
            </a:pPr>
            <a:r>
              <a:rPr lang="en-US" sz="3226" dirty="0">
                <a:solidFill>
                  <a:srgbClr val="FFFFFF"/>
                </a:solidFill>
                <a:latin typeface="Open Sans Light"/>
              </a:rPr>
              <a:t>academic competition  </a:t>
            </a:r>
          </a:p>
          <a:p>
            <a:pPr marL="696587" lvl="1" indent="-348293">
              <a:lnSpc>
                <a:spcPts val="4517"/>
              </a:lnSpc>
              <a:buFont typeface="Arial"/>
              <a:buChar char="•"/>
            </a:pPr>
            <a:r>
              <a:rPr lang="en-US" sz="3226" dirty="0">
                <a:solidFill>
                  <a:srgbClr val="FFFFFF"/>
                </a:solidFill>
                <a:latin typeface="Open Sans Light"/>
              </a:rPr>
              <a:t>focused on presentation and communication skills</a:t>
            </a:r>
          </a:p>
          <a:p>
            <a:pPr marL="696587" lvl="1" indent="-348293">
              <a:lnSpc>
                <a:spcPts val="4517"/>
              </a:lnSpc>
              <a:buFont typeface="Arial"/>
              <a:buChar char="•"/>
            </a:pPr>
            <a:r>
              <a:rPr lang="en-US" sz="3226" dirty="0">
                <a:solidFill>
                  <a:srgbClr val="FFFFFF"/>
                </a:solidFill>
                <a:latin typeface="Open Sans Light"/>
              </a:rPr>
              <a:t>3 minutes, one static slide</a:t>
            </a:r>
          </a:p>
          <a:p>
            <a:pPr marL="696588" lvl="1" indent="-348294">
              <a:lnSpc>
                <a:spcPts val="4517"/>
              </a:lnSpc>
              <a:buFont typeface="Arial"/>
              <a:buChar char="•"/>
            </a:pPr>
            <a:r>
              <a:rPr lang="en-US" sz="3226" dirty="0">
                <a:solidFill>
                  <a:srgbClr val="FFFFFF"/>
                </a:solidFill>
                <a:latin typeface="Open Sans Light"/>
              </a:rPr>
              <a:t>non-specialist audience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839200" y="5143500"/>
            <a:ext cx="3932485" cy="2195051"/>
            <a:chOff x="0" y="0"/>
            <a:chExt cx="5243314" cy="292673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243314" cy="2926734"/>
              <a:chOff x="0" y="0"/>
              <a:chExt cx="3428780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8779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8779" h="1913890">
                    <a:moveTo>
                      <a:pt x="0" y="0"/>
                    </a:moveTo>
                    <a:lnTo>
                      <a:pt x="3428779" y="0"/>
                    </a:lnTo>
                    <a:lnTo>
                      <a:pt x="3428779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11594" r="11594"/>
            <a:stretch>
              <a:fillRect/>
            </a:stretch>
          </p:blipFill>
          <p:spPr>
            <a:xfrm>
              <a:off x="125087" y="122576"/>
              <a:ext cx="4943379" cy="2681582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028700" y="1400175"/>
            <a:ext cx="16230600" cy="97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FFFFFF"/>
                </a:solidFill>
                <a:latin typeface="Roboto"/>
              </a:rPr>
              <a:t>What is the 3 Minute Thesis?</a:t>
            </a: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24"/>
    </mc:Choice>
    <mc:Fallback xmlns="">
      <p:transition spd="slow" advTm="43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10819" cy="10287000"/>
            <a:chOff x="0" y="0"/>
            <a:chExt cx="1564994" cy="3150004"/>
          </a:xfrm>
          <a:solidFill>
            <a:srgbClr val="00B05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564994" cy="3150004"/>
            </a:xfrm>
            <a:custGeom>
              <a:avLst/>
              <a:gdLst/>
              <a:ahLst/>
              <a:cxnLst/>
              <a:rect l="l" t="t" r="r" b="b"/>
              <a:pathLst>
                <a:path w="1564994" h="3150004">
                  <a:moveTo>
                    <a:pt x="0" y="0"/>
                  </a:moveTo>
                  <a:lnTo>
                    <a:pt x="1564994" y="0"/>
                  </a:lnTo>
                  <a:lnTo>
                    <a:pt x="1564994" y="3150004"/>
                  </a:lnTo>
                  <a:lnTo>
                    <a:pt x="0" y="3150004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6344264" y="2832907"/>
            <a:ext cx="1168976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Open Sans Light"/>
              </a:rPr>
              <a:t>Use plain language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44264" y="1588307"/>
            <a:ext cx="13328162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Open Sans Light"/>
              </a:rPr>
              <a:t>Feature the 'So What' first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44264" y="5182076"/>
            <a:ext cx="1382336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Open Sans Light"/>
              </a:rPr>
              <a:t>Use analogies, stories and relatable examples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44264" y="6433026"/>
            <a:ext cx="672926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Open Sans Light Bold"/>
              </a:rPr>
              <a:t>Target your audience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44264" y="4007492"/>
            <a:ext cx="13328162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Open Sans Light"/>
              </a:rPr>
              <a:t>Share with a non-specialist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4350" y="2785282"/>
            <a:ext cx="4082119" cy="306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2"/>
              </a:lnSpc>
            </a:pPr>
            <a:r>
              <a:rPr lang="en-US" sz="5844">
                <a:solidFill>
                  <a:srgbClr val="FFFFFF"/>
                </a:solidFill>
                <a:latin typeface="Roboto"/>
              </a:rPr>
              <a:t>Top 5 Tips for sharing STEM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5546462" y="7683976"/>
            <a:ext cx="12487563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Open Sans Light"/>
              </a:rPr>
              <a:t>Are they homeowners, tax payers, healthcare professionals, parents, public servants, gardeners, teachers, investors, students, children?</a:t>
            </a: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05"/>
    </mc:Choice>
    <mc:Fallback xmlns="">
      <p:transition spd="slow" advTm="75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35380" y="1809411"/>
            <a:ext cx="7663615" cy="623307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493511" y="2660835"/>
            <a:ext cx="6765789" cy="226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1"/>
              </a:lnSpc>
            </a:pPr>
            <a:r>
              <a:rPr lang="en-US" sz="6565" dirty="0">
                <a:solidFill>
                  <a:srgbClr val="FFFFFF"/>
                </a:solidFill>
                <a:latin typeface="Open Sans Light"/>
              </a:rPr>
              <a:t>Kids like Dandelions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82"/>
    </mc:Choice>
    <mc:Fallback xmlns="">
      <p:transition spd="slow" advTm="38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105</Words>
  <Application>Microsoft Office PowerPoint</Application>
  <PresentationFormat>Custom</PresentationFormat>
  <Paragraphs>21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Open Sans Light</vt:lpstr>
      <vt:lpstr>Arial</vt:lpstr>
      <vt:lpstr>Roboto Bold</vt:lpstr>
      <vt:lpstr>Open Sans Light Bold</vt:lpstr>
      <vt:lpstr>Roboto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Likes Danelions?</dc:title>
  <dc:creator>ORGS</dc:creator>
  <cp:lastModifiedBy>Katherine Jones</cp:lastModifiedBy>
  <cp:revision>5</cp:revision>
  <dcterms:created xsi:type="dcterms:W3CDTF">2006-08-16T00:00:00Z</dcterms:created>
  <dcterms:modified xsi:type="dcterms:W3CDTF">2021-05-03T12:47:45Z</dcterms:modified>
  <dc:identifier>DAEdLHo2pgs</dc:identifier>
</cp:coreProperties>
</file>